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38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92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509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7594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6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54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552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695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62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08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945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C7674-E454-4952-99F4-24E679D893D2}" type="datetimeFigureOut">
              <a:rPr lang="it-IT" smtClean="0"/>
              <a:t>22/05/2020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88150-ECA0-48AF-82F4-097CA9F9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1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.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prova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3958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Utilisateur Windows</dc:creator>
  <cp:lastModifiedBy>Utilisateur Windows</cp:lastModifiedBy>
  <cp:revision>2</cp:revision>
  <dcterms:created xsi:type="dcterms:W3CDTF">2020-05-22T10:25:01Z</dcterms:created>
  <dcterms:modified xsi:type="dcterms:W3CDTF">2020-05-22T10:25:49Z</dcterms:modified>
</cp:coreProperties>
</file>